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7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9" d="100"/>
          <a:sy n="79" d="100"/>
        </p:scale>
        <p:origin x="79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>
            <a:extLst>
              <a:ext uri="{FF2B5EF4-FFF2-40B4-BE49-F238E27FC236}">
                <a16:creationId xmlns:a16="http://schemas.microsoft.com/office/drawing/2014/main" id="{22975345-9D55-5926-D1C8-FFC5080CDE4C}"/>
              </a:ext>
            </a:extLst>
          </p:cNvPr>
          <p:cNvGrpSpPr/>
          <p:nvPr/>
        </p:nvGrpSpPr>
        <p:grpSpPr>
          <a:xfrm>
            <a:off x="0" y="38100"/>
            <a:ext cx="16256000" cy="9067800"/>
            <a:chOff x="0" y="38100"/>
            <a:chExt cx="16256000" cy="9067800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8100"/>
              <a:ext cx="16256000" cy="9067800"/>
            </a:xfrm>
            <a:prstGeom prst="rect">
              <a:avLst/>
            </a:prstGeom>
          </p:spPr>
        </p:pic>
        <p:pic>
          <p:nvPicPr>
            <p:cNvPr id="4" name="Gambar 3">
              <a:extLst>
                <a:ext uri="{FF2B5EF4-FFF2-40B4-BE49-F238E27FC236}">
                  <a16:creationId xmlns:a16="http://schemas.microsoft.com/office/drawing/2014/main" id="{7B7C2F77-32C8-20D3-C583-BC4354B4F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17904" y="8839200"/>
              <a:ext cx="2006599" cy="152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>
            <a:extLst>
              <a:ext uri="{FF2B5EF4-FFF2-40B4-BE49-F238E27FC236}">
                <a16:creationId xmlns:a16="http://schemas.microsoft.com/office/drawing/2014/main" id="{21D932F4-B78F-CD71-BB23-014A7AC966E4}"/>
              </a:ext>
            </a:extLst>
          </p:cNvPr>
          <p:cNvGrpSpPr/>
          <p:nvPr/>
        </p:nvGrpSpPr>
        <p:grpSpPr>
          <a:xfrm>
            <a:off x="0" y="38100"/>
            <a:ext cx="16256000" cy="9067800"/>
            <a:chOff x="0" y="38100"/>
            <a:chExt cx="16256000" cy="9067800"/>
          </a:xfrm>
        </p:grpSpPr>
        <p:grpSp>
          <p:nvGrpSpPr>
            <p:cNvPr id="7" name="Grup 6">
              <a:extLst>
                <a:ext uri="{FF2B5EF4-FFF2-40B4-BE49-F238E27FC236}">
                  <a16:creationId xmlns:a16="http://schemas.microsoft.com/office/drawing/2014/main" id="{6467959F-8193-E979-690F-3E16E3CD039E}"/>
                </a:ext>
              </a:extLst>
            </p:cNvPr>
            <p:cNvGrpSpPr/>
            <p:nvPr/>
          </p:nvGrpSpPr>
          <p:grpSpPr>
            <a:xfrm>
              <a:off x="0" y="38100"/>
              <a:ext cx="16256000" cy="9067800"/>
              <a:chOff x="0" y="38100"/>
              <a:chExt cx="16256000" cy="9067800"/>
            </a:xfrm>
          </p:grpSpPr>
          <p:pic>
            <p:nvPicPr>
              <p:cNvPr id="2" name="Picture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38100"/>
                <a:ext cx="16256000" cy="9067800"/>
              </a:xfrm>
              <a:prstGeom prst="rect">
                <a:avLst/>
              </a:prstGeom>
            </p:spPr>
          </p:pic>
          <p:pic>
            <p:nvPicPr>
              <p:cNvPr id="5" name="Gambar 4">
                <a:extLst>
                  <a:ext uri="{FF2B5EF4-FFF2-40B4-BE49-F238E27FC236}">
                    <a16:creationId xmlns:a16="http://schemas.microsoft.com/office/drawing/2014/main" id="{B85369CB-D484-E080-149C-F01686916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63049" y="4876800"/>
                <a:ext cx="1089152" cy="304800"/>
              </a:xfrm>
              <a:prstGeom prst="rect">
                <a:avLst/>
              </a:prstGeom>
            </p:spPr>
          </p:pic>
        </p:grpSp>
        <p:pic>
          <p:nvPicPr>
            <p:cNvPr id="9" name="Gambar 8">
              <a:extLst>
                <a:ext uri="{FF2B5EF4-FFF2-40B4-BE49-F238E27FC236}">
                  <a16:creationId xmlns:a16="http://schemas.microsoft.com/office/drawing/2014/main" id="{3944947F-A5FC-D934-8ADE-1F960D521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909800" y="8839199"/>
              <a:ext cx="1219200" cy="21515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>
            <a:extLst>
              <a:ext uri="{FF2B5EF4-FFF2-40B4-BE49-F238E27FC236}">
                <a16:creationId xmlns:a16="http://schemas.microsoft.com/office/drawing/2014/main" id="{85B15AFC-AADD-5F5B-9D83-BF36CDC0F590}"/>
              </a:ext>
            </a:extLst>
          </p:cNvPr>
          <p:cNvGrpSpPr/>
          <p:nvPr/>
        </p:nvGrpSpPr>
        <p:grpSpPr>
          <a:xfrm>
            <a:off x="0" y="38100"/>
            <a:ext cx="16256000" cy="9067800"/>
            <a:chOff x="0" y="38100"/>
            <a:chExt cx="16256000" cy="9067800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8100"/>
              <a:ext cx="16256000" cy="9067800"/>
            </a:xfrm>
            <a:prstGeom prst="rect">
              <a:avLst/>
            </a:prstGeom>
          </p:spPr>
        </p:pic>
        <p:pic>
          <p:nvPicPr>
            <p:cNvPr id="4" name="Gambar 3">
              <a:extLst>
                <a:ext uri="{FF2B5EF4-FFF2-40B4-BE49-F238E27FC236}">
                  <a16:creationId xmlns:a16="http://schemas.microsoft.com/office/drawing/2014/main" id="{1DD1B7EC-147E-B4A8-75DB-C8B43ED6F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909800" y="8795521"/>
              <a:ext cx="1219200" cy="21515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>
            <a:extLst>
              <a:ext uri="{FF2B5EF4-FFF2-40B4-BE49-F238E27FC236}">
                <a16:creationId xmlns:a16="http://schemas.microsoft.com/office/drawing/2014/main" id="{0F77C128-9402-0C7C-3C4E-F77F6372BAB8}"/>
              </a:ext>
            </a:extLst>
          </p:cNvPr>
          <p:cNvGrpSpPr/>
          <p:nvPr/>
        </p:nvGrpSpPr>
        <p:grpSpPr>
          <a:xfrm>
            <a:off x="0" y="38100"/>
            <a:ext cx="16256000" cy="9067800"/>
            <a:chOff x="0" y="38100"/>
            <a:chExt cx="16256000" cy="9067800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8100"/>
              <a:ext cx="16256000" cy="9067800"/>
            </a:xfrm>
            <a:prstGeom prst="rect">
              <a:avLst/>
            </a:prstGeom>
          </p:spPr>
        </p:pic>
        <p:pic>
          <p:nvPicPr>
            <p:cNvPr id="7" name="Gambar 6">
              <a:extLst>
                <a:ext uri="{FF2B5EF4-FFF2-40B4-BE49-F238E27FC236}">
                  <a16:creationId xmlns:a16="http://schemas.microsoft.com/office/drawing/2014/main" id="{EEC69AC9-EC90-DF5A-F612-A7DDB3C16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779419" y="8839200"/>
              <a:ext cx="1476581" cy="2095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>
            <a:extLst>
              <a:ext uri="{FF2B5EF4-FFF2-40B4-BE49-F238E27FC236}">
                <a16:creationId xmlns:a16="http://schemas.microsoft.com/office/drawing/2014/main" id="{5227C237-34B8-E947-D60A-8F08E838A955}"/>
              </a:ext>
            </a:extLst>
          </p:cNvPr>
          <p:cNvGrpSpPr/>
          <p:nvPr/>
        </p:nvGrpSpPr>
        <p:grpSpPr>
          <a:xfrm>
            <a:off x="0" y="38100"/>
            <a:ext cx="16256000" cy="9067800"/>
            <a:chOff x="0" y="38100"/>
            <a:chExt cx="16256000" cy="9067800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8100"/>
              <a:ext cx="16256000" cy="9067800"/>
            </a:xfrm>
            <a:prstGeom prst="rect">
              <a:avLst/>
            </a:prstGeom>
          </p:spPr>
        </p:pic>
        <p:pic>
          <p:nvPicPr>
            <p:cNvPr id="4" name="Gambar 3">
              <a:extLst>
                <a:ext uri="{FF2B5EF4-FFF2-40B4-BE49-F238E27FC236}">
                  <a16:creationId xmlns:a16="http://schemas.microsoft.com/office/drawing/2014/main" id="{0FB69DDC-679F-BD18-B2AB-CAA02CEAB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33600" y="8739442"/>
              <a:ext cx="1422400" cy="2902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>
            <a:extLst>
              <a:ext uri="{FF2B5EF4-FFF2-40B4-BE49-F238E27FC236}">
                <a16:creationId xmlns:a16="http://schemas.microsoft.com/office/drawing/2014/main" id="{9CD9C5C2-ECEC-67CE-4758-DF19BFC231AF}"/>
              </a:ext>
            </a:extLst>
          </p:cNvPr>
          <p:cNvGrpSpPr/>
          <p:nvPr/>
        </p:nvGrpSpPr>
        <p:grpSpPr>
          <a:xfrm>
            <a:off x="0" y="38100"/>
            <a:ext cx="16256000" cy="9067800"/>
            <a:chOff x="0" y="38100"/>
            <a:chExt cx="16256000" cy="9067800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8100"/>
              <a:ext cx="16256000" cy="9067800"/>
            </a:xfrm>
            <a:prstGeom prst="rect">
              <a:avLst/>
            </a:prstGeom>
          </p:spPr>
        </p:pic>
        <p:pic>
          <p:nvPicPr>
            <p:cNvPr id="4" name="Gambar 3">
              <a:extLst>
                <a:ext uri="{FF2B5EF4-FFF2-40B4-BE49-F238E27FC236}">
                  <a16:creationId xmlns:a16="http://schemas.microsoft.com/office/drawing/2014/main" id="{E785B722-1D95-18BD-38B7-FE4D8D13E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605000" y="8839200"/>
              <a:ext cx="1581371" cy="2667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>
            <a:extLst>
              <a:ext uri="{FF2B5EF4-FFF2-40B4-BE49-F238E27FC236}">
                <a16:creationId xmlns:a16="http://schemas.microsoft.com/office/drawing/2014/main" id="{273FAFC4-5F8D-8D96-581F-CBEFAFD7240A}"/>
              </a:ext>
            </a:extLst>
          </p:cNvPr>
          <p:cNvGrpSpPr/>
          <p:nvPr/>
        </p:nvGrpSpPr>
        <p:grpSpPr>
          <a:xfrm>
            <a:off x="0" y="38100"/>
            <a:ext cx="16256000" cy="9067800"/>
            <a:chOff x="0" y="38100"/>
            <a:chExt cx="16256000" cy="9067800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8100"/>
              <a:ext cx="16256000" cy="9067800"/>
            </a:xfrm>
            <a:prstGeom prst="rect">
              <a:avLst/>
            </a:prstGeom>
          </p:spPr>
        </p:pic>
        <p:pic>
          <p:nvPicPr>
            <p:cNvPr id="4" name="Gambar 3">
              <a:extLst>
                <a:ext uri="{FF2B5EF4-FFF2-40B4-BE49-F238E27FC236}">
                  <a16:creationId xmlns:a16="http://schemas.microsoft.com/office/drawing/2014/main" id="{44FFAF6B-BE18-A199-7D2C-958466A9F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703722" y="8763000"/>
              <a:ext cx="1514686" cy="3429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>
            <a:extLst>
              <a:ext uri="{FF2B5EF4-FFF2-40B4-BE49-F238E27FC236}">
                <a16:creationId xmlns:a16="http://schemas.microsoft.com/office/drawing/2014/main" id="{D91B36AC-5837-A1AD-E204-BC868BA75D91}"/>
              </a:ext>
            </a:extLst>
          </p:cNvPr>
          <p:cNvGrpSpPr/>
          <p:nvPr/>
        </p:nvGrpSpPr>
        <p:grpSpPr>
          <a:xfrm>
            <a:off x="0" y="38100"/>
            <a:ext cx="16256000" cy="9067801"/>
            <a:chOff x="0" y="38100"/>
            <a:chExt cx="16256000" cy="9067801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8100"/>
              <a:ext cx="16256000" cy="9067800"/>
            </a:xfrm>
            <a:prstGeom prst="rect">
              <a:avLst/>
            </a:prstGeom>
          </p:spPr>
        </p:pic>
        <p:pic>
          <p:nvPicPr>
            <p:cNvPr id="4" name="Gambar 3">
              <a:extLst>
                <a:ext uri="{FF2B5EF4-FFF2-40B4-BE49-F238E27FC236}">
                  <a16:creationId xmlns:a16="http://schemas.microsoft.com/office/drawing/2014/main" id="{A048D4FD-BE62-347A-7070-A49B2F45D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00200" y="8763001"/>
              <a:ext cx="1828800" cy="3429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Kustom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 Dipakai</vt:lpstr>
      </vt:variant>
      <vt:variant>
        <vt:i4>2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joejoehan1010@outlook.com</cp:lastModifiedBy>
  <cp:revision>12</cp:revision>
  <dcterms:created xsi:type="dcterms:W3CDTF">2006-08-16T00:00:00Z</dcterms:created>
  <dcterms:modified xsi:type="dcterms:W3CDTF">2026-04-30T07:37:00Z</dcterms:modified>
</cp:coreProperties>
</file>